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56" r:id="rId24"/>
    <p:sldId id="357" r:id="rId25"/>
    <p:sldId id="358" r:id="rId26"/>
    <p:sldId id="359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A8D9-0F3D-6408-DEB7-908071DE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964A6-B84C-CA47-3359-5E2447793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3B24-71AA-E5E5-CAF3-F23303DF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8377A-741A-6F1B-EF94-E4562D55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CCD11-780B-093C-A05B-3ECEE099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D76A-4F2A-57EA-C2E4-3013DC91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0EB12-E7FB-CAE5-53BC-66DD7E42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2B512-19AC-BF34-B820-82D495AD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E181B-C762-4258-DAA9-7097790A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5A396-971C-69B2-1916-DCDCE93F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4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761A9-0A18-DBC2-BD67-BAF9027EA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0D02C-CCA9-F63D-8EC1-8725EE396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AEFFB-F944-8FF9-A285-D1B285030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4659-816A-D682-EAAF-D789F680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6F3B5-EA93-6DA6-86FF-E54B545C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5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3CF-5042-C7F6-3AC9-1F91D819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F68E-0544-E55F-6DAB-966D7E82B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5A721-5E02-DD63-EEC0-6BB35EF3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B5A0C-A46B-D5E5-D8E4-63B6827C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7CC55-FEC5-6A6B-6593-18A43C44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6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DF98-3926-2F2C-2E4F-1C4D41A6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9EB71-4652-3733-70EA-6D6FD1EF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C636-C412-01E4-4357-08C6660C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A7A0-6335-BDBE-3615-1FA13D57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8A5FC-BDA1-3492-9C92-7009C8B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1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A0A9-D2A1-C466-8602-2C865002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7DCF8-DE24-616B-C46F-169D68B5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5F4E3-CBD5-A8CD-6904-3DE36FB26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14CB6-1BDC-2806-4396-B62C15F5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C5001-3647-DA62-4CDD-4406D1E8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5397-84F8-830D-8B8F-5AD22030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4B90-B471-CB6F-F3A2-A4F1A02F6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AAEF4-4443-6A4C-9DC6-88CC89A17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FB3A8-6864-8DB5-5367-842996FBF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40162-28ED-8C03-6F9E-7FCBBB201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7720A-D101-3256-CBC0-2C99F3742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E37DC5-D24D-EBFC-7F9C-81EBB4FF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7DAF9-E160-EE88-4773-C136D540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E217B-DFF0-1E2F-164A-15E30CC6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5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8E76-1EBA-4A26-71E4-5CFC457C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FBBC7-DF17-40A7-577E-263FD60E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9566-18E2-17F9-8EF1-D0F6DDC0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767B0-49D7-28A1-8A8B-C3F4110E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9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B3E80-AAE7-EC19-53A4-AD1F4189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7CC7B-907D-5B99-F8AC-49EB270C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7EBC0-E67A-0796-F70D-C460D3DD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8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8D42-9F9F-9EE8-E644-43E269A6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6F7B-B8A3-F45C-271E-815E0738B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9824E-EA61-5C76-2A81-4D49DB4C4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F765E-EE25-DD7D-B161-C5F4A5BA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CBB80-7D61-E64D-996D-9056FC01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A0299-8671-7359-8CD1-FB9BAC69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4288-9BF6-0AC7-16C9-B1821009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5D5AD-6BA6-D5F8-82C4-CD92CACBA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164B-541B-C153-7A5B-9E464502E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6FB34-EE83-339C-0117-0BC3F4A1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CA019-A80C-C194-164D-D8B18920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71E4-DC80-D592-2FD4-996A5E45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FF336-8C13-8150-1255-E5B254CF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42203-E7D3-B4FD-ABBB-93E22FC32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76673-0114-152E-C94C-6EC8E777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49622-BD05-4E70-B237-C8F45A00949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D361-EAAE-87F9-1204-C24982707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4924E-E51E-F9EF-30A0-2F8C05BE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F6289-91C0-410D-BDB2-768B35E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0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8116-9614-0E5C-136C-037A82F0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A29C4-53C3-3848-F1B5-3777DDD7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4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589E4-02A5-197F-C20C-F442AAAC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1AC853-77EF-2141-4715-C26BC9B9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D74CC-62CF-91BC-EB99-85F185562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FAE87-EDC7-ADC6-E847-DA66A07C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B1C-9849-49AE-2218-D51C64FD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3331D-4559-2FD9-0D66-C0174970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CC05B-BF69-313A-E201-0119E5D4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B7305-346C-A2ED-1353-B65106FD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079B-3A9D-F8BA-4700-C850B3C54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E9516-B058-A9AB-A23D-A780F2AD7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7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5EC4B-A349-6BC4-C459-2F65B3C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1D2A4-69A2-3B11-7596-6389ADCA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8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4D66-59B2-54EB-2FE8-78307A4C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C4223A-8937-14F7-5AD9-45E0DD5D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0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DBE2-03F4-34CF-6DF1-AC6711415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EDDC3-1D77-0F45-54E8-404D18AD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93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9B64B-3A68-384D-910A-727C08DF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2044C8-504B-0A4F-9D12-8D69DE73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99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439DF-3A33-E409-56B1-0E1B0DB8F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D3877-CE24-C4C9-8A10-A852B344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3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09EA3-A6B7-1919-1EA5-4806A0DBA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292FA-28C0-3C61-6EDF-1E3CBFAB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3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129A5-F726-9DCA-467E-926E84471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DCCF7-6337-0058-25E0-E423E3D6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45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26D3-C737-F44B-BE32-9011B14D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C6B04-D0FE-A338-332A-1D068F98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12CB-90B6-E7C4-6CD4-6D492A0F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56A517-88C6-9699-43A5-579BAC5F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3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62FB-4866-8196-C1B0-B22DF4966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85F894-EF69-1440-CB5B-161F062E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84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31313-2E75-A344-E190-A7CA6DD3E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5413B-0E00-24E1-DAA3-CF269B76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88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DBD53-F95A-6A42-2FD1-BB454194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208B2-FE63-6895-10CB-00A2B4D0E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8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DC52D-30DC-12BA-CBD0-8251EAFA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8CF3F-A88C-0FAE-8167-4C36B97C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1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F533-F6F9-375C-626B-00ACE745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8E016-AD1B-21B9-A73F-6AD305FC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5EC11-035D-A2CA-D5DF-3E3847539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204B7-4350-9341-7A03-510301FAA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6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E993-A6C1-57F4-0316-A016A73BF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3DCC6-9FFE-1E54-3698-27ED8906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7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9A380-6974-BC21-2810-057614D8E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4CDB8-75AC-EECC-16BC-0E23BD2B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CB2BC-1FEF-E38D-F803-50CA6C657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40D954-286C-1BD8-8B34-3588931B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04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3FDF-AAA1-4FA3-7DAE-4971233AD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D43BE-A0A2-373C-8B79-2FB936AA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22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9FDD5-3DB4-40CA-6FE8-88E5D16B5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0ED28-79AA-5062-DE62-96A72C54B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41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B475-B7BC-D229-82AC-3433E9E93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8E2C3-C2B0-7E8D-651C-DCF8EB0BA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52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FD9B-D3BA-D0C9-FE1D-18B384DF4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A303D-30B8-304B-8B9E-6BDF095C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72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B3E45-9E3E-3F65-2BB9-0A54CFE61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EB0D6-42F8-3EEB-E894-1252BF6F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6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90B0D-60E1-1846-DFBF-801CE2D47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690D6-F03A-B99C-8128-6CDF19BA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3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54D12-8877-83A6-4C28-1F75D1348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D08E5-CFAF-23C7-325D-3E740F88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6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CCDF-5B49-9E3F-2FF9-834F4FC58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C1C65-A9D8-B2B0-62EB-2A325495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67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AE32A-DEAD-034F-A47B-B762AD7F3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A980E-3D82-A54D-A03B-906B1F77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E5C0-99E1-A5F3-E186-2D9A0617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F79EE-BF45-EC35-B883-1720408F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80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7D4E2-1154-9BC5-5551-2730C39D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54C47-38A5-EED3-4D24-782C9ADD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37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D8EE7-A68D-E3D0-F82D-7E81BEB0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95B4E-4724-276C-9DDD-CC61AA20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1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19B90-270F-FE10-5372-0D806FAA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2A696-DAA2-D29F-E175-3365FEDF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8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8F6D-959C-72FB-C952-8EB6FBF92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F097B-DB09-ACBF-F678-B777735B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96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7EC9-8B6F-D281-01B0-A49E66AE6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082651-5F03-10CB-64E3-61924C91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1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FD099-1BD9-FE58-C5B3-B8669C58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65DBC-3760-0FD6-131F-EB0ABBEEA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0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7C7E3-6350-5FE0-2C37-1A74AF6D7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0A31F-9FD8-1831-72E1-BE658EBC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4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7288C-D5AA-DB71-1139-C89458B1E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F381B-B355-9CB1-259D-CFFE1E35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28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B3FEA-C8F8-8795-4173-FA5B6AA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F91A3F-5263-AF38-5195-B2481B93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3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1F059-6AA3-B8EA-8C57-A85772B7E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14E5E-EAFD-7CC4-0510-20A9D6D6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5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DCA1-617D-A937-FE5B-DD969497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10278-BFFB-62CF-0376-97A9C50C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09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58A5E-0F43-6422-CEAD-FD928ED3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247462-8060-A61C-F4E1-EF05FF082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59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1664-4DEF-63A1-9683-AB2D6C751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E1C9E-F154-A92A-2A51-1B8760B4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3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D7D95-4AB6-31C0-94F4-99E9DA4C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45915-6412-16A4-FA93-4C9F63EB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96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5F6E2-748F-8653-4CCE-F1AD88804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BFF9B-5AA9-1DB1-46C3-1B3131CE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9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4E70-1D47-474E-3B21-222528A5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7E0DC0-BFF8-2E9E-32E6-FC64208E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9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7E32-1AEC-A703-20A0-942103CD3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7428-047D-D5B4-F7D2-B4F7C55D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27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3C1A2-293A-ED5D-1D49-4A61C432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70697-FE2C-23F3-5A79-E33A2462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0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0104C-4486-2208-121B-6C7612A3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C33D7-0EDF-2968-F635-14342B77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A155-B26B-32D6-12BC-0EF07C0BD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65A4B-4468-80B3-F6BB-B0B00228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046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1043-533C-6591-0C0C-C0E947D7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6E471-A6D9-C826-E46C-5A75E3C0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9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622CF-C488-1EC3-FC43-D0A4007B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BEC634-D281-18A6-C284-A8A4D166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6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B26FD-8415-F478-5DD8-8575728F1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8C64A-55CF-C792-735E-9993286C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2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7D160-0B50-532B-B6B8-FDA53A5C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A98A2-9E69-3258-6EB7-397F551E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0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35CD-D8DA-134E-F008-BF326196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6219A-582E-13E4-38AD-871AEFAD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2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A8C4-2267-075C-CF4D-A1067F70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1AE71-7B06-D090-4D15-BB468A36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192</cp:revision>
  <dcterms:created xsi:type="dcterms:W3CDTF">2025-07-31T11:57:12Z</dcterms:created>
  <dcterms:modified xsi:type="dcterms:W3CDTF">2025-08-30T18:15:34Z</dcterms:modified>
</cp:coreProperties>
</file>